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90" r:id="rId2"/>
    <p:sldMasterId id="2147483694" r:id="rId3"/>
  </p:sldMasterIdLst>
  <p:notesMasterIdLst>
    <p:notesMasterId r:id="rId15"/>
  </p:notesMasterIdLst>
  <p:handoutMasterIdLst>
    <p:handoutMasterId r:id="rId16"/>
  </p:handoutMasterIdLst>
  <p:sldIdLst>
    <p:sldId id="471" r:id="rId4"/>
    <p:sldId id="472" r:id="rId5"/>
    <p:sldId id="474" r:id="rId6"/>
    <p:sldId id="475" r:id="rId7"/>
    <p:sldId id="476" r:id="rId8"/>
    <p:sldId id="477" r:id="rId9"/>
    <p:sldId id="478" r:id="rId10"/>
    <p:sldId id="479" r:id="rId11"/>
    <p:sldId id="480" r:id="rId12"/>
    <p:sldId id="481" r:id="rId13"/>
    <p:sldId id="482" r:id="rId14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FFFFFD"/>
    <a:srgbClr val="FAFAFA"/>
    <a:srgbClr val="F8F8F8"/>
    <a:srgbClr val="B1937F"/>
    <a:srgbClr val="DEDEDE"/>
    <a:srgbClr val="B8243D"/>
    <a:srgbClr val="FFAA00"/>
    <a:srgbClr val="FFEFD5"/>
    <a:srgbClr val="6318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612" autoAdjust="0"/>
    <p:restoredTop sz="94660"/>
  </p:normalViewPr>
  <p:slideViewPr>
    <p:cSldViewPr>
      <p:cViewPr varScale="1">
        <p:scale>
          <a:sx n="86" d="100"/>
          <a:sy n="86" d="100"/>
        </p:scale>
        <p:origin x="163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708"/>
    </p:cViewPr>
  </p:sorterViewPr>
  <p:notesViewPr>
    <p:cSldViewPr snapToGrid="0">
      <p:cViewPr varScale="1">
        <p:scale>
          <a:sx n="48" d="100"/>
          <a:sy n="48" d="100"/>
        </p:scale>
        <p:origin x="1828" y="52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C2D54-41E9-4F9B-84F0-DB426FBA1FF0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1FDD3-5682-4A22-B636-E57B566225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760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2B1D4-5CAD-4F8D-8A42-777314ADBB20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5EEA95-15FA-454A-B750-D2F7A7125C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224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EEA95-15FA-454A-B750-D2F7A7125CA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974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359A7-3243-4C38-BB22-ADB739282BE8}" type="datetime1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82FEF-A634-48EA-B26A-D00E273EA4BD}" type="datetime1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41" t="131845" r="108331" b="-39745"/>
          <a:stretch>
            <a:fillRect/>
          </a:stretch>
        </p:blipFill>
        <p:spPr>
          <a:xfrm rot="5400000">
            <a:off x="519051" y="427475"/>
            <a:ext cx="692701" cy="410003"/>
          </a:xfrm>
          <a:custGeom>
            <a:avLst/>
            <a:gdLst>
              <a:gd name="connsiteX0" fmla="*/ 0 w 1993902"/>
              <a:gd name="connsiteY0" fmla="*/ 0 h 1180172"/>
              <a:gd name="connsiteX1" fmla="*/ 1850785 w 1993902"/>
              <a:gd name="connsiteY1" fmla="*/ 0 h 1180172"/>
              <a:gd name="connsiteX2" fmla="*/ 1861313 w 1993902"/>
              <a:gd name="connsiteY2" fmla="*/ 17230 h 1180172"/>
              <a:gd name="connsiteX3" fmla="*/ 1993902 w 1993902"/>
              <a:gd name="connsiteY3" fmla="*/ 537837 h 1180172"/>
              <a:gd name="connsiteX4" fmla="*/ 1806287 w 1993902"/>
              <a:gd name="connsiteY4" fmla="*/ 1148496 h 1180172"/>
              <a:gd name="connsiteX5" fmla="*/ 1782462 w 1993902"/>
              <a:gd name="connsiteY5" fmla="*/ 1180172 h 1180172"/>
              <a:gd name="connsiteX6" fmla="*/ 8240 w 1993902"/>
              <a:gd name="connsiteY6" fmla="*/ 1180172 h 1180172"/>
              <a:gd name="connsiteX7" fmla="*/ 0 w 1993902"/>
              <a:gd name="connsiteY7" fmla="*/ 1169217 h 1180172"/>
              <a:gd name="connsiteX8" fmla="*/ 0 w 1993902"/>
              <a:gd name="connsiteY8" fmla="*/ 0 h 118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3902" h="1180172">
                <a:moveTo>
                  <a:pt x="0" y="0"/>
                </a:moveTo>
                <a:lnTo>
                  <a:pt x="1850785" y="0"/>
                </a:lnTo>
                <a:lnTo>
                  <a:pt x="1861313" y="17230"/>
                </a:lnTo>
                <a:cubicBezTo>
                  <a:pt x="1945871" y="171987"/>
                  <a:pt x="1993902" y="349336"/>
                  <a:pt x="1993902" y="537837"/>
                </a:cubicBezTo>
                <a:cubicBezTo>
                  <a:pt x="1993902" y="764039"/>
                  <a:pt x="1924738" y="974180"/>
                  <a:pt x="1806287" y="1148496"/>
                </a:cubicBezTo>
                <a:lnTo>
                  <a:pt x="1782462" y="1180172"/>
                </a:lnTo>
                <a:lnTo>
                  <a:pt x="8240" y="1180172"/>
                </a:lnTo>
                <a:lnTo>
                  <a:pt x="0" y="116921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4" name="矩形 13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íṧļiḓé"/>
          <p:cNvSpPr/>
          <p:nvPr userDrawn="1"/>
        </p:nvSpPr>
        <p:spPr>
          <a:xfrm>
            <a:off x="5221718" y="1602668"/>
            <a:ext cx="1748578" cy="3101976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317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3175" cap="flat" cmpd="sng" algn="ctr">
                <a:solidFill>
                  <a:srgbClr val="D1DADD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9AE33-E62E-49B7-AC0B-0504C9981B63}" type="datetime1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  <p:sp>
        <p:nvSpPr>
          <p:cNvPr id="13" name="ïSḷïḓe"/>
          <p:cNvSpPr/>
          <p:nvPr userDrawn="1"/>
        </p:nvSpPr>
        <p:spPr>
          <a:xfrm>
            <a:off x="3150604" y="1604494"/>
            <a:ext cx="1748580" cy="3101976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317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3175" cap="flat" cmpd="sng" algn="ctr">
                <a:solidFill>
                  <a:srgbClr val="D1DADD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4" name="ïṣļiḑê"/>
          <p:cNvSpPr/>
          <p:nvPr userDrawn="1"/>
        </p:nvSpPr>
        <p:spPr>
          <a:xfrm>
            <a:off x="7292820" y="1604494"/>
            <a:ext cx="1748580" cy="3101976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317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3175" cap="flat" cmpd="sng" algn="ctr">
                <a:solidFill>
                  <a:srgbClr val="D1DADD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ïṣlîḑe"/>
          <p:cNvSpPr/>
          <p:nvPr userDrawn="1"/>
        </p:nvSpPr>
        <p:spPr>
          <a:xfrm>
            <a:off x="9363928" y="1604494"/>
            <a:ext cx="1748580" cy="3101976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317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3175" cap="flat" cmpd="sng" algn="ctr">
                <a:solidFill>
                  <a:srgbClr val="D1DADD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6" name="îšḻïḋe"/>
          <p:cNvSpPr/>
          <p:nvPr userDrawn="1"/>
        </p:nvSpPr>
        <p:spPr>
          <a:xfrm>
            <a:off x="1079496" y="1604494"/>
            <a:ext cx="1748580" cy="3101976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317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3175" cap="flat" cmpd="sng" algn="ctr">
                <a:solidFill>
                  <a:srgbClr val="D1DADD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3"/>
          </p:nvPr>
        </p:nvSpPr>
        <p:spPr>
          <a:xfrm>
            <a:off x="1079500" y="1603375"/>
            <a:ext cx="1747838" cy="31019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8"/>
          <p:cNvSpPr>
            <a:spLocks noGrp="1"/>
          </p:cNvSpPr>
          <p:nvPr>
            <p:ph type="pic" sz="quarter" idx="14"/>
          </p:nvPr>
        </p:nvSpPr>
        <p:spPr>
          <a:xfrm>
            <a:off x="3150975" y="1603375"/>
            <a:ext cx="1747838" cy="31019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8"/>
          <p:cNvSpPr>
            <a:spLocks noGrp="1"/>
          </p:cNvSpPr>
          <p:nvPr>
            <p:ph type="pic" sz="quarter" idx="15"/>
          </p:nvPr>
        </p:nvSpPr>
        <p:spPr>
          <a:xfrm>
            <a:off x="7291336" y="1602669"/>
            <a:ext cx="1747838" cy="31019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9" name="图片占位符 8"/>
          <p:cNvSpPr>
            <a:spLocks noGrp="1"/>
          </p:cNvSpPr>
          <p:nvPr>
            <p:ph type="pic" sz="quarter" idx="16"/>
          </p:nvPr>
        </p:nvSpPr>
        <p:spPr>
          <a:xfrm>
            <a:off x="9360214" y="1602669"/>
            <a:ext cx="1747838" cy="31019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0" name="图片占位符 8"/>
          <p:cNvSpPr>
            <a:spLocks noGrp="1"/>
          </p:cNvSpPr>
          <p:nvPr>
            <p:ph type="pic" sz="quarter" idx="17"/>
          </p:nvPr>
        </p:nvSpPr>
        <p:spPr>
          <a:xfrm>
            <a:off x="5222081" y="1603375"/>
            <a:ext cx="1747838" cy="3101975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421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9500" y="-9525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4F437-3CD5-4678-BD84-6B872B0DA1BF}" type="datetime1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984000" y="1348770"/>
            <a:ext cx="4537075" cy="4706937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02470-19B5-4E61-AC09-C20465289DBC}" type="datetime1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647700" y="1385146"/>
            <a:ext cx="4699000" cy="215391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4"/>
          </p:nvPr>
        </p:nvSpPr>
        <p:spPr>
          <a:xfrm>
            <a:off x="6845300" y="4148413"/>
            <a:ext cx="4699000" cy="2160587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36BED-AFC0-4CF7-ADDA-EBCE89A383CB}" type="datetime1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660400" y="2133000"/>
            <a:ext cx="5086502" cy="3599678"/>
          </a:xfrm>
          <a:custGeom>
            <a:avLst/>
            <a:gdLst>
              <a:gd name="connsiteX0" fmla="*/ 2330500 w 4680000"/>
              <a:gd name="connsiteY0" fmla="*/ 0 h 3312000"/>
              <a:gd name="connsiteX1" fmla="*/ 3584275 w 4680000"/>
              <a:gd name="connsiteY1" fmla="*/ 730115 h 3312000"/>
              <a:gd name="connsiteX2" fmla="*/ 3649592 w 4680000"/>
              <a:gd name="connsiteY2" fmla="*/ 847870 h 3312000"/>
              <a:gd name="connsiteX3" fmla="*/ 3839621 w 4680000"/>
              <a:gd name="connsiteY3" fmla="*/ 847870 h 3312000"/>
              <a:gd name="connsiteX4" fmla="*/ 4680000 w 4680000"/>
              <a:gd name="connsiteY4" fmla="*/ 1688249 h 3312000"/>
              <a:gd name="connsiteX5" fmla="*/ 3839621 w 4680000"/>
              <a:gd name="connsiteY5" fmla="*/ 2528628 h 3312000"/>
              <a:gd name="connsiteX6" fmla="*/ 3613816 w 4680000"/>
              <a:gd name="connsiteY6" fmla="*/ 2528628 h 3312000"/>
              <a:gd name="connsiteX7" fmla="*/ 3584275 w 4680000"/>
              <a:gd name="connsiteY7" fmla="*/ 2581886 h 3312000"/>
              <a:gd name="connsiteX8" fmla="*/ 2330500 w 4680000"/>
              <a:gd name="connsiteY8" fmla="*/ 3312000 h 3312000"/>
              <a:gd name="connsiteX9" fmla="*/ 1076726 w 4680000"/>
              <a:gd name="connsiteY9" fmla="*/ 2581886 h 3312000"/>
              <a:gd name="connsiteX10" fmla="*/ 1047185 w 4680000"/>
              <a:gd name="connsiteY10" fmla="*/ 2528628 h 3312000"/>
              <a:gd name="connsiteX11" fmla="*/ 840379 w 4680000"/>
              <a:gd name="connsiteY11" fmla="*/ 2528628 h 3312000"/>
              <a:gd name="connsiteX12" fmla="*/ 0 w 4680000"/>
              <a:gd name="connsiteY12" fmla="*/ 1688249 h 3312000"/>
              <a:gd name="connsiteX13" fmla="*/ 840379 w 4680000"/>
              <a:gd name="connsiteY13" fmla="*/ 847870 h 3312000"/>
              <a:gd name="connsiteX14" fmla="*/ 1011408 w 4680000"/>
              <a:gd name="connsiteY14" fmla="*/ 847870 h 3312000"/>
              <a:gd name="connsiteX15" fmla="*/ 1076726 w 4680000"/>
              <a:gd name="connsiteY15" fmla="*/ 730115 h 3312000"/>
              <a:gd name="connsiteX16" fmla="*/ 2330500 w 4680000"/>
              <a:gd name="connsiteY16" fmla="*/ 0 h 33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680000" h="3312000">
                <a:moveTo>
                  <a:pt x="2330500" y="0"/>
                </a:moveTo>
                <a:cubicBezTo>
                  <a:pt x="2852410" y="0"/>
                  <a:pt x="3312557" y="289616"/>
                  <a:pt x="3584275" y="730115"/>
                </a:cubicBezTo>
                <a:lnTo>
                  <a:pt x="3649592" y="847870"/>
                </a:lnTo>
                <a:lnTo>
                  <a:pt x="3839621" y="847870"/>
                </a:lnTo>
                <a:cubicBezTo>
                  <a:pt x="4303750" y="847870"/>
                  <a:pt x="4680000" y="1224120"/>
                  <a:pt x="4680000" y="1688249"/>
                </a:cubicBezTo>
                <a:cubicBezTo>
                  <a:pt x="4680000" y="2152378"/>
                  <a:pt x="4303750" y="2528628"/>
                  <a:pt x="3839621" y="2528628"/>
                </a:cubicBezTo>
                <a:lnTo>
                  <a:pt x="3613816" y="2528628"/>
                </a:lnTo>
                <a:lnTo>
                  <a:pt x="3584275" y="2581886"/>
                </a:lnTo>
                <a:cubicBezTo>
                  <a:pt x="3312557" y="3022385"/>
                  <a:pt x="2852410" y="3312000"/>
                  <a:pt x="2330500" y="3312000"/>
                </a:cubicBezTo>
                <a:cubicBezTo>
                  <a:pt x="1808591" y="3312000"/>
                  <a:pt x="1348443" y="3022385"/>
                  <a:pt x="1076726" y="2581886"/>
                </a:cubicBezTo>
                <a:lnTo>
                  <a:pt x="1047185" y="2528628"/>
                </a:lnTo>
                <a:lnTo>
                  <a:pt x="840379" y="2528628"/>
                </a:lnTo>
                <a:cubicBezTo>
                  <a:pt x="376250" y="2528628"/>
                  <a:pt x="0" y="2152378"/>
                  <a:pt x="0" y="1688249"/>
                </a:cubicBezTo>
                <a:cubicBezTo>
                  <a:pt x="0" y="1224120"/>
                  <a:pt x="376250" y="847870"/>
                  <a:pt x="840379" y="847870"/>
                </a:cubicBezTo>
                <a:lnTo>
                  <a:pt x="1011408" y="847870"/>
                </a:lnTo>
                <a:lnTo>
                  <a:pt x="1076726" y="730115"/>
                </a:lnTo>
                <a:cubicBezTo>
                  <a:pt x="1348443" y="289616"/>
                  <a:pt x="1808591" y="0"/>
                  <a:pt x="23305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35BEC-AAB7-4136-8395-728B6E9BF703}" type="datetime1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1128000" y="1196975"/>
            <a:ext cx="2784475" cy="23764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图片占位符 2"/>
          <p:cNvSpPr>
            <a:spLocks noGrp="1"/>
          </p:cNvSpPr>
          <p:nvPr>
            <p:ph type="pic" sz="quarter" idx="14"/>
          </p:nvPr>
        </p:nvSpPr>
        <p:spPr>
          <a:xfrm>
            <a:off x="4728000" y="1196975"/>
            <a:ext cx="2784475" cy="23764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2"/>
          <p:cNvSpPr>
            <a:spLocks noGrp="1"/>
          </p:cNvSpPr>
          <p:nvPr>
            <p:ph type="pic" sz="quarter" idx="15"/>
          </p:nvPr>
        </p:nvSpPr>
        <p:spPr>
          <a:xfrm>
            <a:off x="8328000" y="1196975"/>
            <a:ext cx="2784475" cy="2376488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C307A-E1D0-4E5F-9521-7897950F09D3}" type="datetime1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865188" y="1412875"/>
            <a:ext cx="10487025" cy="2016125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BCBDC-171A-4289-A7B7-C5C1908C7928}" type="datetime1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表格 9"/>
          <p:cNvGraphicFramePr>
            <a:graphicFrameLocks noGrp="1"/>
          </p:cNvGraphicFramePr>
          <p:nvPr userDrawn="1"/>
        </p:nvGraphicFramePr>
        <p:xfrm>
          <a:off x="888501" y="1337353"/>
          <a:ext cx="10416300" cy="5047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4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3647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3647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893100" y="3847210"/>
            <a:ext cx="2605600" cy="25271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图片占位符 2"/>
          <p:cNvSpPr>
            <a:spLocks noGrp="1"/>
          </p:cNvSpPr>
          <p:nvPr>
            <p:ph type="pic" sz="quarter" idx="14"/>
          </p:nvPr>
        </p:nvSpPr>
        <p:spPr>
          <a:xfrm>
            <a:off x="6096000" y="3847210"/>
            <a:ext cx="2605600" cy="25271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9" name="图片占位符 2"/>
          <p:cNvSpPr>
            <a:spLocks noGrp="1"/>
          </p:cNvSpPr>
          <p:nvPr>
            <p:ph type="pic" sz="quarter" idx="15"/>
          </p:nvPr>
        </p:nvSpPr>
        <p:spPr>
          <a:xfrm>
            <a:off x="8693300" y="1333900"/>
            <a:ext cx="2605600" cy="25271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20" name="图片占位符 2"/>
          <p:cNvSpPr>
            <a:spLocks noGrp="1"/>
          </p:cNvSpPr>
          <p:nvPr>
            <p:ph type="pic" sz="quarter" idx="16"/>
          </p:nvPr>
        </p:nvSpPr>
        <p:spPr>
          <a:xfrm>
            <a:off x="3490400" y="1333900"/>
            <a:ext cx="2605600" cy="2527100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D28A6-4659-4FC5-835A-CA38B0335403}" type="datetime1">
              <a:rPr lang="zh-CN" altLang="en-US" smtClean="0"/>
              <a:t>2020/6/14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FEF81-5D27-4797-BA31-C9CD1581CDEA}" type="datetime1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86420-11EE-4DCD-97D9-484F833C0C23}" type="datetime1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576C6-F5B5-42E8-9C3F-D24B4A188FE2}" type="datetime1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41" t="131845" r="108331" b="-39745"/>
          <a:stretch>
            <a:fillRect/>
          </a:stretch>
        </p:blipFill>
        <p:spPr>
          <a:xfrm rot="5400000">
            <a:off x="519051" y="427475"/>
            <a:ext cx="692701" cy="410003"/>
          </a:xfrm>
          <a:custGeom>
            <a:avLst/>
            <a:gdLst>
              <a:gd name="connsiteX0" fmla="*/ 0 w 1993902"/>
              <a:gd name="connsiteY0" fmla="*/ 0 h 1180172"/>
              <a:gd name="connsiteX1" fmla="*/ 1850785 w 1993902"/>
              <a:gd name="connsiteY1" fmla="*/ 0 h 1180172"/>
              <a:gd name="connsiteX2" fmla="*/ 1861313 w 1993902"/>
              <a:gd name="connsiteY2" fmla="*/ 17230 h 1180172"/>
              <a:gd name="connsiteX3" fmla="*/ 1993902 w 1993902"/>
              <a:gd name="connsiteY3" fmla="*/ 537837 h 1180172"/>
              <a:gd name="connsiteX4" fmla="*/ 1806287 w 1993902"/>
              <a:gd name="connsiteY4" fmla="*/ 1148496 h 1180172"/>
              <a:gd name="connsiteX5" fmla="*/ 1782462 w 1993902"/>
              <a:gd name="connsiteY5" fmla="*/ 1180172 h 1180172"/>
              <a:gd name="connsiteX6" fmla="*/ 8240 w 1993902"/>
              <a:gd name="connsiteY6" fmla="*/ 1180172 h 1180172"/>
              <a:gd name="connsiteX7" fmla="*/ 0 w 1993902"/>
              <a:gd name="connsiteY7" fmla="*/ 1169217 h 1180172"/>
              <a:gd name="connsiteX8" fmla="*/ 0 w 1993902"/>
              <a:gd name="connsiteY8" fmla="*/ 0 h 118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3902" h="1180172">
                <a:moveTo>
                  <a:pt x="0" y="0"/>
                </a:moveTo>
                <a:lnTo>
                  <a:pt x="1850785" y="0"/>
                </a:lnTo>
                <a:lnTo>
                  <a:pt x="1861313" y="17230"/>
                </a:lnTo>
                <a:cubicBezTo>
                  <a:pt x="1945871" y="171987"/>
                  <a:pt x="1993902" y="349336"/>
                  <a:pt x="1993902" y="537837"/>
                </a:cubicBezTo>
                <a:cubicBezTo>
                  <a:pt x="1993902" y="764039"/>
                  <a:pt x="1924738" y="974180"/>
                  <a:pt x="1806287" y="1148496"/>
                </a:cubicBezTo>
                <a:lnTo>
                  <a:pt x="1782462" y="1180172"/>
                </a:lnTo>
                <a:lnTo>
                  <a:pt x="8240" y="1180172"/>
                </a:lnTo>
                <a:lnTo>
                  <a:pt x="0" y="116921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4" name="矩形 13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  <p:sp>
        <p:nvSpPr>
          <p:cNvPr id="17" name="íṥľiḓê"/>
          <p:cNvSpPr/>
          <p:nvPr userDrawn="1"/>
        </p:nvSpPr>
        <p:spPr>
          <a:xfrm>
            <a:off x="1200007" y="1767866"/>
            <a:ext cx="1860468" cy="181071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9" name="îṧḷîde"/>
          <p:cNvSpPr/>
          <p:nvPr userDrawn="1"/>
        </p:nvSpPr>
        <p:spPr>
          <a:xfrm>
            <a:off x="3843846" y="1767866"/>
            <a:ext cx="1860468" cy="181071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0" name="íṥľiḓê"/>
          <p:cNvSpPr/>
          <p:nvPr userDrawn="1"/>
        </p:nvSpPr>
        <p:spPr>
          <a:xfrm>
            <a:off x="6487685" y="1767866"/>
            <a:ext cx="1860468" cy="181071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1" name="îşļíďé"/>
          <p:cNvSpPr/>
          <p:nvPr userDrawn="1"/>
        </p:nvSpPr>
        <p:spPr>
          <a:xfrm>
            <a:off x="9131524" y="1767866"/>
            <a:ext cx="1860468" cy="181071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2" name="图片占位符 27"/>
          <p:cNvSpPr>
            <a:spLocks noGrp="1"/>
          </p:cNvSpPr>
          <p:nvPr>
            <p:ph type="pic" sz="quarter" idx="13"/>
          </p:nvPr>
        </p:nvSpPr>
        <p:spPr>
          <a:xfrm>
            <a:off x="1200007" y="1767867"/>
            <a:ext cx="1860468" cy="1810713"/>
          </a:xfrm>
          <a:custGeom>
            <a:avLst/>
            <a:gdLst>
              <a:gd name="connsiteX0" fmla="*/ 301792 w 1860468"/>
              <a:gd name="connsiteY0" fmla="*/ 0 h 1810713"/>
              <a:gd name="connsiteX1" fmla="*/ 1558676 w 1860468"/>
              <a:gd name="connsiteY1" fmla="*/ 0 h 1810713"/>
              <a:gd name="connsiteX2" fmla="*/ 1860468 w 1860468"/>
              <a:gd name="connsiteY2" fmla="*/ 301792 h 1810713"/>
              <a:gd name="connsiteX3" fmla="*/ 1860468 w 1860468"/>
              <a:gd name="connsiteY3" fmla="*/ 1508921 h 1810713"/>
              <a:gd name="connsiteX4" fmla="*/ 1558676 w 1860468"/>
              <a:gd name="connsiteY4" fmla="*/ 1810713 h 1810713"/>
              <a:gd name="connsiteX5" fmla="*/ 301792 w 1860468"/>
              <a:gd name="connsiteY5" fmla="*/ 1810713 h 1810713"/>
              <a:gd name="connsiteX6" fmla="*/ 0 w 1860468"/>
              <a:gd name="connsiteY6" fmla="*/ 1508921 h 1810713"/>
              <a:gd name="connsiteX7" fmla="*/ 0 w 1860468"/>
              <a:gd name="connsiteY7" fmla="*/ 301792 h 1810713"/>
              <a:gd name="connsiteX8" fmla="*/ 301792 w 1860468"/>
              <a:gd name="connsiteY8" fmla="*/ 0 h 181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0468" h="1810713">
                <a:moveTo>
                  <a:pt x="301792" y="0"/>
                </a:moveTo>
                <a:lnTo>
                  <a:pt x="1558676" y="0"/>
                </a:lnTo>
                <a:cubicBezTo>
                  <a:pt x="1725351" y="0"/>
                  <a:pt x="1860468" y="135117"/>
                  <a:pt x="1860468" y="301792"/>
                </a:cubicBezTo>
                <a:lnTo>
                  <a:pt x="1860468" y="1508921"/>
                </a:lnTo>
                <a:cubicBezTo>
                  <a:pt x="1860468" y="1675596"/>
                  <a:pt x="1725351" y="1810713"/>
                  <a:pt x="1558676" y="1810713"/>
                </a:cubicBezTo>
                <a:lnTo>
                  <a:pt x="301792" y="1810713"/>
                </a:lnTo>
                <a:cubicBezTo>
                  <a:pt x="135117" y="1810713"/>
                  <a:pt x="0" y="1675596"/>
                  <a:pt x="0" y="1508921"/>
                </a:cubicBezTo>
                <a:lnTo>
                  <a:pt x="0" y="301792"/>
                </a:lnTo>
                <a:cubicBezTo>
                  <a:pt x="0" y="135117"/>
                  <a:pt x="135117" y="0"/>
                  <a:pt x="3017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3" name="图片占位符 28"/>
          <p:cNvSpPr>
            <a:spLocks noGrp="1"/>
          </p:cNvSpPr>
          <p:nvPr>
            <p:ph type="pic" sz="quarter" idx="14"/>
          </p:nvPr>
        </p:nvSpPr>
        <p:spPr>
          <a:xfrm>
            <a:off x="3843846" y="1767867"/>
            <a:ext cx="1860468" cy="1810713"/>
          </a:xfrm>
          <a:custGeom>
            <a:avLst/>
            <a:gdLst>
              <a:gd name="connsiteX0" fmla="*/ 301792 w 1860468"/>
              <a:gd name="connsiteY0" fmla="*/ 0 h 1810713"/>
              <a:gd name="connsiteX1" fmla="*/ 1558676 w 1860468"/>
              <a:gd name="connsiteY1" fmla="*/ 0 h 1810713"/>
              <a:gd name="connsiteX2" fmla="*/ 1860468 w 1860468"/>
              <a:gd name="connsiteY2" fmla="*/ 301792 h 1810713"/>
              <a:gd name="connsiteX3" fmla="*/ 1860468 w 1860468"/>
              <a:gd name="connsiteY3" fmla="*/ 1508921 h 1810713"/>
              <a:gd name="connsiteX4" fmla="*/ 1558676 w 1860468"/>
              <a:gd name="connsiteY4" fmla="*/ 1810713 h 1810713"/>
              <a:gd name="connsiteX5" fmla="*/ 301792 w 1860468"/>
              <a:gd name="connsiteY5" fmla="*/ 1810713 h 1810713"/>
              <a:gd name="connsiteX6" fmla="*/ 0 w 1860468"/>
              <a:gd name="connsiteY6" fmla="*/ 1508921 h 1810713"/>
              <a:gd name="connsiteX7" fmla="*/ 0 w 1860468"/>
              <a:gd name="connsiteY7" fmla="*/ 301792 h 1810713"/>
              <a:gd name="connsiteX8" fmla="*/ 301792 w 1860468"/>
              <a:gd name="connsiteY8" fmla="*/ 0 h 181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0468" h="1810713">
                <a:moveTo>
                  <a:pt x="301792" y="0"/>
                </a:moveTo>
                <a:lnTo>
                  <a:pt x="1558676" y="0"/>
                </a:lnTo>
                <a:cubicBezTo>
                  <a:pt x="1725351" y="0"/>
                  <a:pt x="1860468" y="135117"/>
                  <a:pt x="1860468" y="301792"/>
                </a:cubicBezTo>
                <a:lnTo>
                  <a:pt x="1860468" y="1508921"/>
                </a:lnTo>
                <a:cubicBezTo>
                  <a:pt x="1860468" y="1675596"/>
                  <a:pt x="1725351" y="1810713"/>
                  <a:pt x="1558676" y="1810713"/>
                </a:cubicBezTo>
                <a:lnTo>
                  <a:pt x="301792" y="1810713"/>
                </a:lnTo>
                <a:cubicBezTo>
                  <a:pt x="135117" y="1810713"/>
                  <a:pt x="0" y="1675596"/>
                  <a:pt x="0" y="1508921"/>
                </a:cubicBezTo>
                <a:lnTo>
                  <a:pt x="0" y="301792"/>
                </a:lnTo>
                <a:cubicBezTo>
                  <a:pt x="0" y="135117"/>
                  <a:pt x="135117" y="0"/>
                  <a:pt x="3017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" name="图片占位符 30"/>
          <p:cNvSpPr>
            <a:spLocks noGrp="1"/>
          </p:cNvSpPr>
          <p:nvPr>
            <p:ph type="pic" sz="quarter" idx="15"/>
          </p:nvPr>
        </p:nvSpPr>
        <p:spPr>
          <a:xfrm>
            <a:off x="6487685" y="1767867"/>
            <a:ext cx="1860468" cy="1810713"/>
          </a:xfrm>
          <a:custGeom>
            <a:avLst/>
            <a:gdLst>
              <a:gd name="connsiteX0" fmla="*/ 301792 w 1860468"/>
              <a:gd name="connsiteY0" fmla="*/ 0 h 1810713"/>
              <a:gd name="connsiteX1" fmla="*/ 1558676 w 1860468"/>
              <a:gd name="connsiteY1" fmla="*/ 0 h 1810713"/>
              <a:gd name="connsiteX2" fmla="*/ 1860468 w 1860468"/>
              <a:gd name="connsiteY2" fmla="*/ 301792 h 1810713"/>
              <a:gd name="connsiteX3" fmla="*/ 1860468 w 1860468"/>
              <a:gd name="connsiteY3" fmla="*/ 1508921 h 1810713"/>
              <a:gd name="connsiteX4" fmla="*/ 1558676 w 1860468"/>
              <a:gd name="connsiteY4" fmla="*/ 1810713 h 1810713"/>
              <a:gd name="connsiteX5" fmla="*/ 301792 w 1860468"/>
              <a:gd name="connsiteY5" fmla="*/ 1810713 h 1810713"/>
              <a:gd name="connsiteX6" fmla="*/ 0 w 1860468"/>
              <a:gd name="connsiteY6" fmla="*/ 1508921 h 1810713"/>
              <a:gd name="connsiteX7" fmla="*/ 0 w 1860468"/>
              <a:gd name="connsiteY7" fmla="*/ 301792 h 1810713"/>
              <a:gd name="connsiteX8" fmla="*/ 301792 w 1860468"/>
              <a:gd name="connsiteY8" fmla="*/ 0 h 181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0468" h="1810713">
                <a:moveTo>
                  <a:pt x="301792" y="0"/>
                </a:moveTo>
                <a:lnTo>
                  <a:pt x="1558676" y="0"/>
                </a:lnTo>
                <a:cubicBezTo>
                  <a:pt x="1725351" y="0"/>
                  <a:pt x="1860468" y="135117"/>
                  <a:pt x="1860468" y="301792"/>
                </a:cubicBezTo>
                <a:lnTo>
                  <a:pt x="1860468" y="1508921"/>
                </a:lnTo>
                <a:cubicBezTo>
                  <a:pt x="1860468" y="1675596"/>
                  <a:pt x="1725351" y="1810713"/>
                  <a:pt x="1558676" y="1810713"/>
                </a:cubicBezTo>
                <a:lnTo>
                  <a:pt x="301792" y="1810713"/>
                </a:lnTo>
                <a:cubicBezTo>
                  <a:pt x="135117" y="1810713"/>
                  <a:pt x="0" y="1675596"/>
                  <a:pt x="0" y="1508921"/>
                </a:cubicBezTo>
                <a:lnTo>
                  <a:pt x="0" y="301792"/>
                </a:lnTo>
                <a:cubicBezTo>
                  <a:pt x="0" y="135117"/>
                  <a:pt x="135117" y="0"/>
                  <a:pt x="3017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图片占位符 31"/>
          <p:cNvSpPr>
            <a:spLocks noGrp="1"/>
          </p:cNvSpPr>
          <p:nvPr>
            <p:ph type="pic" sz="quarter" idx="16"/>
          </p:nvPr>
        </p:nvSpPr>
        <p:spPr>
          <a:xfrm>
            <a:off x="9131524" y="1767867"/>
            <a:ext cx="1860468" cy="1810713"/>
          </a:xfrm>
          <a:custGeom>
            <a:avLst/>
            <a:gdLst>
              <a:gd name="connsiteX0" fmla="*/ 301792 w 1860468"/>
              <a:gd name="connsiteY0" fmla="*/ 0 h 1810713"/>
              <a:gd name="connsiteX1" fmla="*/ 1558676 w 1860468"/>
              <a:gd name="connsiteY1" fmla="*/ 0 h 1810713"/>
              <a:gd name="connsiteX2" fmla="*/ 1860468 w 1860468"/>
              <a:gd name="connsiteY2" fmla="*/ 301792 h 1810713"/>
              <a:gd name="connsiteX3" fmla="*/ 1860468 w 1860468"/>
              <a:gd name="connsiteY3" fmla="*/ 1508921 h 1810713"/>
              <a:gd name="connsiteX4" fmla="*/ 1558676 w 1860468"/>
              <a:gd name="connsiteY4" fmla="*/ 1810713 h 1810713"/>
              <a:gd name="connsiteX5" fmla="*/ 301792 w 1860468"/>
              <a:gd name="connsiteY5" fmla="*/ 1810713 h 1810713"/>
              <a:gd name="connsiteX6" fmla="*/ 0 w 1860468"/>
              <a:gd name="connsiteY6" fmla="*/ 1508921 h 1810713"/>
              <a:gd name="connsiteX7" fmla="*/ 0 w 1860468"/>
              <a:gd name="connsiteY7" fmla="*/ 301792 h 1810713"/>
              <a:gd name="connsiteX8" fmla="*/ 301792 w 1860468"/>
              <a:gd name="connsiteY8" fmla="*/ 0 h 181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0468" h="1810713">
                <a:moveTo>
                  <a:pt x="301792" y="0"/>
                </a:moveTo>
                <a:lnTo>
                  <a:pt x="1558676" y="0"/>
                </a:lnTo>
                <a:cubicBezTo>
                  <a:pt x="1725351" y="0"/>
                  <a:pt x="1860468" y="135117"/>
                  <a:pt x="1860468" y="301792"/>
                </a:cubicBezTo>
                <a:lnTo>
                  <a:pt x="1860468" y="1508921"/>
                </a:lnTo>
                <a:cubicBezTo>
                  <a:pt x="1860468" y="1675596"/>
                  <a:pt x="1725351" y="1810713"/>
                  <a:pt x="1558676" y="1810713"/>
                </a:cubicBezTo>
                <a:lnTo>
                  <a:pt x="301792" y="1810713"/>
                </a:lnTo>
                <a:cubicBezTo>
                  <a:pt x="135117" y="1810713"/>
                  <a:pt x="0" y="1675596"/>
                  <a:pt x="0" y="1508921"/>
                </a:cubicBezTo>
                <a:lnTo>
                  <a:pt x="0" y="301792"/>
                </a:lnTo>
                <a:cubicBezTo>
                  <a:pt x="0" y="135117"/>
                  <a:pt x="135117" y="0"/>
                  <a:pt x="3017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9718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24701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37004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89913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17849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6660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9BC23-DFCA-4ADB-B723-1BF0AE5E6F7F}" type="datetime1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03CB-AE2B-46B7-9FBD-E9AB8A25DF0B}" type="datetime1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592F9-8B61-4158-9498-F1A0E25AA045}" type="datetime1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CF98-EB99-4046-956E-C5961C63E6DD}" type="datetime1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8A144-1ECC-47B3-84F8-B0A91898A30F}" type="datetime1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71" y="277510"/>
            <a:ext cx="2203682" cy="6340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7D99C-F0E1-46E5-8194-C48F10C829D5}" type="datetime1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658CC-26B5-4ACA-8290-65BB4E4851A2}" type="datetime1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477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E74C6-1819-4215-ACCE-9EE885241B6D}" type="datetime1">
              <a:rPr lang="zh-CN" altLang="en-US" smtClean="0"/>
              <a:t>2020/6/14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48100" y="6483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8011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F2D4F-2241-454B-AF5D-961C997CB3BA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88" r:id="rId13"/>
    <p:sldLayoutId id="2147483668" r:id="rId14"/>
    <p:sldLayoutId id="2147483669" r:id="rId15"/>
    <p:sldLayoutId id="2147483671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87" r:id="rId2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4803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6784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wmf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-16264"/>
            <a:ext cx="12192000" cy="6874264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>
            <a:off x="1" y="-38100"/>
            <a:ext cx="12191999" cy="2387100"/>
          </a:xfrm>
          <a:custGeom>
            <a:avLst/>
            <a:gdLst>
              <a:gd name="connsiteX0" fmla="*/ 0 w 12191999"/>
              <a:gd name="connsiteY0" fmla="*/ 0 h 3467100"/>
              <a:gd name="connsiteX1" fmla="*/ 12191999 w 12191999"/>
              <a:gd name="connsiteY1" fmla="*/ 0 h 3467100"/>
              <a:gd name="connsiteX2" fmla="*/ 12191999 w 12191999"/>
              <a:gd name="connsiteY2" fmla="*/ 2387141 h 3467100"/>
              <a:gd name="connsiteX3" fmla="*/ 11986303 w 12191999"/>
              <a:gd name="connsiteY3" fmla="*/ 2471405 h 3467100"/>
              <a:gd name="connsiteX4" fmla="*/ 6121399 w 12191999"/>
              <a:gd name="connsiteY4" fmla="*/ 3467100 h 3467100"/>
              <a:gd name="connsiteX5" fmla="*/ 256496 w 12191999"/>
              <a:gd name="connsiteY5" fmla="*/ 2471405 h 3467100"/>
              <a:gd name="connsiteX6" fmla="*/ 0 w 12191999"/>
              <a:gd name="connsiteY6" fmla="*/ 2366332 h 346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99" h="3467100">
                <a:moveTo>
                  <a:pt x="0" y="0"/>
                </a:moveTo>
                <a:lnTo>
                  <a:pt x="12191999" y="0"/>
                </a:lnTo>
                <a:lnTo>
                  <a:pt x="12191999" y="2387141"/>
                </a:lnTo>
                <a:lnTo>
                  <a:pt x="11986303" y="2471405"/>
                </a:lnTo>
                <a:cubicBezTo>
                  <a:pt x="10392508" y="3093437"/>
                  <a:pt x="8349226" y="3467100"/>
                  <a:pt x="6121399" y="3467100"/>
                </a:cubicBezTo>
                <a:cubicBezTo>
                  <a:pt x="3893572" y="3467100"/>
                  <a:pt x="1850290" y="3093437"/>
                  <a:pt x="256496" y="2471405"/>
                </a:cubicBezTo>
                <a:lnTo>
                  <a:pt x="0" y="2366332"/>
                </a:lnTo>
                <a:close/>
              </a:path>
            </a:pathLst>
          </a:custGeom>
          <a:solidFill>
            <a:srgbClr val="B24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2" b="12558"/>
          <a:stretch>
            <a:fillRect/>
          </a:stretch>
        </p:blipFill>
        <p:spPr>
          <a:xfrm>
            <a:off x="0" y="-38100"/>
            <a:ext cx="12192000" cy="2279750"/>
          </a:xfrm>
          <a:custGeom>
            <a:avLst/>
            <a:gdLst>
              <a:gd name="connsiteX0" fmla="*/ 0 w 12192000"/>
              <a:gd name="connsiteY0" fmla="*/ 0 h 3906851"/>
              <a:gd name="connsiteX1" fmla="*/ 12192000 w 12192000"/>
              <a:gd name="connsiteY1" fmla="*/ 0 h 3906851"/>
              <a:gd name="connsiteX2" fmla="*/ 12192000 w 12192000"/>
              <a:gd name="connsiteY2" fmla="*/ 3011223 h 3906851"/>
              <a:gd name="connsiteX3" fmla="*/ 11986304 w 12192000"/>
              <a:gd name="connsiteY3" fmla="*/ 3081105 h 3906851"/>
              <a:gd name="connsiteX4" fmla="*/ 6121400 w 12192000"/>
              <a:gd name="connsiteY4" fmla="*/ 3906851 h 3906851"/>
              <a:gd name="connsiteX5" fmla="*/ 256497 w 12192000"/>
              <a:gd name="connsiteY5" fmla="*/ 3081105 h 3906851"/>
              <a:gd name="connsiteX6" fmla="*/ 0 w 12192000"/>
              <a:gd name="connsiteY6" fmla="*/ 2993965 h 390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906851">
                <a:moveTo>
                  <a:pt x="0" y="0"/>
                </a:moveTo>
                <a:lnTo>
                  <a:pt x="12192000" y="0"/>
                </a:lnTo>
                <a:lnTo>
                  <a:pt x="12192000" y="3011223"/>
                </a:lnTo>
                <a:lnTo>
                  <a:pt x="11986304" y="3081105"/>
                </a:lnTo>
                <a:cubicBezTo>
                  <a:pt x="10392509" y="3596966"/>
                  <a:pt x="8349227" y="3906851"/>
                  <a:pt x="6121400" y="3906851"/>
                </a:cubicBezTo>
                <a:cubicBezTo>
                  <a:pt x="3893573" y="3906851"/>
                  <a:pt x="1850291" y="3596966"/>
                  <a:pt x="256497" y="3081105"/>
                </a:cubicBezTo>
                <a:lnTo>
                  <a:pt x="0" y="2993965"/>
                </a:lnTo>
                <a:close/>
              </a:path>
            </a:pathLst>
          </a:custGeom>
        </p:spPr>
      </p:pic>
      <p:sp>
        <p:nvSpPr>
          <p:cNvPr id="27" name="任意多边形 26"/>
          <p:cNvSpPr/>
          <p:nvPr/>
        </p:nvSpPr>
        <p:spPr>
          <a:xfrm>
            <a:off x="-12700" y="-38100"/>
            <a:ext cx="12204700" cy="1934851"/>
          </a:xfrm>
          <a:custGeom>
            <a:avLst/>
            <a:gdLst>
              <a:gd name="connsiteX0" fmla="*/ 0 w 12192000"/>
              <a:gd name="connsiteY0" fmla="*/ 0 h 3797300"/>
              <a:gd name="connsiteX1" fmla="*/ 12192000 w 12192000"/>
              <a:gd name="connsiteY1" fmla="*/ 0 h 3797300"/>
              <a:gd name="connsiteX2" fmla="*/ 12192000 w 12192000"/>
              <a:gd name="connsiteY2" fmla="*/ 2926786 h 3797300"/>
              <a:gd name="connsiteX3" fmla="*/ 11986304 w 12192000"/>
              <a:gd name="connsiteY3" fmla="*/ 2994708 h 3797300"/>
              <a:gd name="connsiteX4" fmla="*/ 6121400 w 12192000"/>
              <a:gd name="connsiteY4" fmla="*/ 3797300 h 3797300"/>
              <a:gd name="connsiteX5" fmla="*/ 256497 w 12192000"/>
              <a:gd name="connsiteY5" fmla="*/ 2994708 h 3797300"/>
              <a:gd name="connsiteX6" fmla="*/ 0 w 12192000"/>
              <a:gd name="connsiteY6" fmla="*/ 2910012 h 379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797300">
                <a:moveTo>
                  <a:pt x="0" y="0"/>
                </a:moveTo>
                <a:lnTo>
                  <a:pt x="12192000" y="0"/>
                </a:lnTo>
                <a:lnTo>
                  <a:pt x="12192000" y="2926786"/>
                </a:lnTo>
                <a:lnTo>
                  <a:pt x="11986304" y="2994708"/>
                </a:lnTo>
                <a:cubicBezTo>
                  <a:pt x="10392509" y="3496104"/>
                  <a:pt x="8349227" y="3797300"/>
                  <a:pt x="6121400" y="3797300"/>
                </a:cubicBezTo>
                <a:cubicBezTo>
                  <a:pt x="3893573" y="3797300"/>
                  <a:pt x="1850291" y="3496104"/>
                  <a:pt x="256497" y="2994708"/>
                </a:cubicBezTo>
                <a:lnTo>
                  <a:pt x="0" y="2910012"/>
                </a:lnTo>
                <a:close/>
              </a:path>
            </a:pathLst>
          </a:custGeom>
          <a:gradFill>
            <a:gsLst>
              <a:gs pos="41000">
                <a:schemeClr val="bg1">
                  <a:alpha val="57000"/>
                </a:schemeClr>
              </a:gs>
              <a:gs pos="0">
                <a:schemeClr val="bg1">
                  <a:alpha val="87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5383213" y="1367319"/>
            <a:ext cx="1701906" cy="1701906"/>
            <a:chOff x="5245047" y="2760751"/>
            <a:chExt cx="1701906" cy="1701906"/>
          </a:xfrm>
        </p:grpSpPr>
        <p:sp>
          <p:nvSpPr>
            <p:cNvPr id="3" name="椭圆 2"/>
            <p:cNvSpPr/>
            <p:nvPr/>
          </p:nvSpPr>
          <p:spPr>
            <a:xfrm>
              <a:off x="5245047" y="2760751"/>
              <a:ext cx="1701906" cy="17019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42" r="76079"/>
            <a:stretch>
              <a:fillRect/>
            </a:stretch>
          </p:blipFill>
          <p:spPr>
            <a:xfrm>
              <a:off x="5282163" y="2791359"/>
              <a:ext cx="1602274" cy="1504658"/>
            </a:xfrm>
            <a:custGeom>
              <a:avLst/>
              <a:gdLst>
                <a:gd name="connsiteX0" fmla="*/ 0 w 1602274"/>
                <a:gd name="connsiteY0" fmla="*/ 0 h 1504658"/>
                <a:gd name="connsiteX1" fmla="*/ 1602274 w 1602274"/>
                <a:gd name="connsiteY1" fmla="*/ 0 h 1504658"/>
                <a:gd name="connsiteX2" fmla="*/ 1602274 w 1602274"/>
                <a:gd name="connsiteY2" fmla="*/ 1504658 h 1504658"/>
                <a:gd name="connsiteX3" fmla="*/ 0 w 1602274"/>
                <a:gd name="connsiteY3" fmla="*/ 1504658 h 1504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2274" h="1504658">
                  <a:moveTo>
                    <a:pt x="0" y="0"/>
                  </a:moveTo>
                  <a:lnTo>
                    <a:pt x="1602274" y="0"/>
                  </a:lnTo>
                  <a:lnTo>
                    <a:pt x="1602274" y="1504658"/>
                  </a:lnTo>
                  <a:lnTo>
                    <a:pt x="0" y="1504658"/>
                  </a:lnTo>
                  <a:close/>
                </a:path>
              </a:pathLst>
            </a:custGeom>
          </p:spPr>
        </p:pic>
      </p:grpSp>
      <p:sp>
        <p:nvSpPr>
          <p:cNvPr id="21" name="Rectangle 2">
            <a:extLst>
              <a:ext uri="{FF2B5EF4-FFF2-40B4-BE49-F238E27FC236}">
                <a16:creationId xmlns:a16="http://schemas.microsoft.com/office/drawing/2014/main" id="{D854BBED-CF1E-4E6B-BF1F-97D87313640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76000" y="1325984"/>
            <a:ext cx="10440000" cy="4206031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Artificial Intelligence </a:t>
            </a:r>
            <a:br>
              <a:rPr lang="en-US" altLang="ko-KR" sz="4000" dirty="0"/>
            </a:br>
            <a:r>
              <a:rPr lang="en-US" altLang="ko-KR" sz="4000" dirty="0"/>
              <a:t>Chapter 20</a:t>
            </a:r>
            <a:br>
              <a:rPr lang="en-US" altLang="ko-KR" sz="4000" dirty="0"/>
            </a:br>
            <a:r>
              <a:rPr lang="en-US" altLang="zh-CN" sz="4000" dirty="0"/>
              <a:t>Leaning and Acting with Bays Nets</a:t>
            </a:r>
            <a:br>
              <a:rPr lang="en-US" altLang="zh-CN" sz="4000" dirty="0"/>
            </a:br>
            <a:endParaRPr lang="en-US" altLang="ko-KR" sz="4000" dirty="0"/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7CC5933A-12F6-4A43-9235-2C1D67480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83113" cy="304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698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EC31AC-8DE6-43E0-932D-3B3FC18C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8398599" cy="59634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20.2.3 generalizing the example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0783477-7265-49E1-BD4D-D2D5B5D3C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02F7CAA-E629-49F3-81C3-FDF44349F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B6CFA02-FC56-450C-99B6-42158E69D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6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5608DF15-A1E8-4982-8A58-0AEB2131CB10}"/>
              </a:ext>
            </a:extLst>
          </p:cNvPr>
          <p:cNvSpPr txBox="1">
            <a:spLocks noChangeArrowheads="1"/>
          </p:cNvSpPr>
          <p:nvPr/>
        </p:nvSpPr>
        <p:spPr>
          <a:xfrm>
            <a:off x="2052271" y="1557000"/>
            <a:ext cx="7772400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板书</a:t>
            </a:r>
          </a:p>
        </p:txBody>
      </p:sp>
    </p:spTree>
    <p:extLst>
      <p:ext uri="{BB962C8B-B14F-4D97-AF65-F5344CB8AC3E}">
        <p14:creationId xmlns:p14="http://schemas.microsoft.com/office/powerpoint/2010/main" val="1259583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81CF541-3BF0-4288-AC9A-53F9E697F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36BED-AFC0-4CF7-ADDA-EBCE89A383CB}" type="datetime1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CAE5F49-665E-44A3-B4B9-1882263C1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5B9773-E267-49F9-8E76-CAC2BAD1B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84AC315-A70A-46F5-8AB4-6A7635BB6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000" y="552234"/>
            <a:ext cx="9118599" cy="59634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Additional reading and discussion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8340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352000" y="20808"/>
            <a:ext cx="12211000" cy="6874264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-23144" y="11599"/>
            <a:ext cx="3660683" cy="6853172"/>
            <a:chOff x="-23144" y="11599"/>
            <a:chExt cx="4489426" cy="6853172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123" y="18370"/>
              <a:ext cx="1652159" cy="6846401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3342" y="11599"/>
              <a:ext cx="1652159" cy="6846401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07"/>
            <a:stretch/>
          </p:blipFill>
          <p:spPr>
            <a:xfrm>
              <a:off x="-23144" y="11599"/>
              <a:ext cx="1305081" cy="6846401"/>
            </a:xfrm>
            <a:prstGeom prst="rect">
              <a:avLst/>
            </a:prstGeom>
          </p:spPr>
        </p:pic>
      </p:grpSp>
      <p:sp>
        <p:nvSpPr>
          <p:cNvPr id="37" name="矩形 36"/>
          <p:cNvSpPr/>
          <p:nvPr/>
        </p:nvSpPr>
        <p:spPr>
          <a:xfrm>
            <a:off x="0" y="-22051"/>
            <a:ext cx="3660684" cy="6880052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487" y="1101805"/>
            <a:ext cx="4871263" cy="487126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000" y="-682148"/>
            <a:ext cx="2203682" cy="63403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000" y="-916111"/>
            <a:ext cx="2204181" cy="520337"/>
          </a:xfrm>
          <a:prstGeom prst="rect">
            <a:avLst/>
          </a:prstGeom>
        </p:spPr>
      </p:pic>
      <p:cxnSp>
        <p:nvCxnSpPr>
          <p:cNvPr id="18" name="直接连接符 17"/>
          <p:cNvCxnSpPr/>
          <p:nvPr/>
        </p:nvCxnSpPr>
        <p:spPr>
          <a:xfrm>
            <a:off x="3637539" y="-47132"/>
            <a:ext cx="0" cy="691190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03112" y="2125391"/>
            <a:ext cx="3392443" cy="12834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ko-KR" sz="6600" b="1" dirty="0">
                <a:latin typeface="Times New Roman" panose="02020603050405020304" pitchFamily="18" charset="0"/>
              </a:rPr>
              <a:t>Outline</a:t>
            </a:r>
            <a:endParaRPr lang="zh-CN" altLang="en-US" sz="6600" b="1" dirty="0">
              <a:solidFill>
                <a:schemeClr val="bg1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970F9842-B7BA-4395-A694-52D3C0B21307}"/>
              </a:ext>
            </a:extLst>
          </p:cNvPr>
          <p:cNvSpPr txBox="1">
            <a:spLocks noChangeArrowheads="1"/>
          </p:cNvSpPr>
          <p:nvPr/>
        </p:nvSpPr>
        <p:spPr>
          <a:xfrm>
            <a:off x="3802500" y="1324868"/>
            <a:ext cx="87630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3600" b="1" dirty="0"/>
              <a:t>20.1 </a:t>
            </a:r>
            <a:r>
              <a:rPr lang="en-US" altLang="zh-CN" sz="3600" b="1" dirty="0"/>
              <a:t>Leaning Bayes Nets</a:t>
            </a:r>
          </a:p>
          <a:p>
            <a:pPr algn="l"/>
            <a:endParaRPr lang="en-US" altLang="zh-CN" sz="3600" b="1" dirty="0"/>
          </a:p>
          <a:p>
            <a:pPr algn="l"/>
            <a:r>
              <a:rPr lang="en-US" altLang="zh-CN" sz="3600" b="1" dirty="0"/>
              <a:t>20.2 probabilistic inference and action</a:t>
            </a:r>
          </a:p>
          <a:p>
            <a:pPr algn="l"/>
            <a:endParaRPr lang="en-US" altLang="zh-CN" sz="3600" b="1" dirty="0"/>
          </a:p>
          <a:p>
            <a:pPr algn="l"/>
            <a:r>
              <a:rPr lang="en-US" altLang="zh-CN" sz="3600" b="1" dirty="0"/>
              <a:t>20.3 Additional reading and discussion</a:t>
            </a:r>
          </a:p>
          <a:p>
            <a:pPr algn="l"/>
            <a:endParaRPr lang="en-US" altLang="zh-CN" sz="3600" b="1" dirty="0"/>
          </a:p>
          <a:p>
            <a:pPr algn="l"/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4018494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BC60DC-7D53-4276-8AB2-E332075B9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6526599" cy="59634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20.1 </a:t>
            </a:r>
            <a:r>
              <a:rPr lang="en-US" altLang="zh-CN" dirty="0"/>
              <a:t>Leaning Bayes Nets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901FA4B-4516-41A7-A570-DF1205F3E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6CDFBD2-76A4-46E0-A1C2-4DC100ED5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38B3D18-FFBD-4F4C-8011-C19B3D8F0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B5D7404-D059-490C-B3F7-2FCC5F50B968}"/>
              </a:ext>
            </a:extLst>
          </p:cNvPr>
          <p:cNvSpPr txBox="1">
            <a:spLocks noChangeArrowheads="1"/>
          </p:cNvSpPr>
          <p:nvPr/>
        </p:nvSpPr>
        <p:spPr>
          <a:xfrm>
            <a:off x="1200000" y="1461210"/>
            <a:ext cx="9936000" cy="5029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/>
              <a:t>20.1.1 </a:t>
            </a:r>
            <a:r>
              <a:rPr lang="en-US" altLang="zh-CN" sz="3200" dirty="0"/>
              <a:t>Known Network Structure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3200" dirty="0"/>
              <a:t>    --No Missing Data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3200" dirty="0"/>
              <a:t>    --Missing Data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z="3200" dirty="0"/>
          </a:p>
          <a:p>
            <a:r>
              <a:rPr lang="zh-CN" altLang="en-US" sz="3200" dirty="0"/>
              <a:t>20.1.2 </a:t>
            </a:r>
            <a:r>
              <a:rPr lang="en-US" altLang="zh-CN" sz="3200" dirty="0"/>
              <a:t>Learning Network Structure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3200" dirty="0"/>
              <a:t>    --The Scoring Metric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3200" dirty="0"/>
              <a:t>    --Searching Network Space</a:t>
            </a:r>
          </a:p>
          <a:p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6854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1D0174-1D31-470D-A47C-F72A60E40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6598599" cy="59634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No Missing Data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EA05E7-6DEF-4162-AAD3-E5ED3529C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37E61C0-3AA0-46FF-80CF-3C514EE8C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D20D6AE-6706-4FAD-B45C-6493107B6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7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7ACE8F27-400D-49FC-AD82-D6E5BACD300F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905000"/>
            <a:ext cx="8305800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zh-CN" altLang="en-US"/>
              <a:t>	                      </a:t>
            </a:r>
            <a:r>
              <a:rPr lang="en-US" altLang="zh-CN" sz="2500">
                <a:latin typeface="Times New Roman" panose="02020603050405020304" pitchFamily="18" charset="0"/>
              </a:rPr>
              <a:t>G    M    B    L   Number of instance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500">
                <a:latin typeface="Times New Roman" panose="02020603050405020304" pitchFamily="18" charset="0"/>
              </a:rPr>
              <a:t>	                                  </a:t>
            </a:r>
            <a:r>
              <a:rPr lang="en-US" altLang="zh-CN" sz="2500">
                <a:latin typeface="Times New Roman" panose="02020603050405020304" pitchFamily="18" charset="0"/>
              </a:rPr>
              <a:t>True T     T    T                54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500">
                <a:latin typeface="Times New Roman" panose="02020603050405020304" pitchFamily="18" charset="0"/>
              </a:rPr>
              <a:t>	                                    T     T     T    F                1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500">
                <a:latin typeface="Times New Roman" panose="02020603050405020304" pitchFamily="18" charset="0"/>
              </a:rPr>
              <a:t>	                                    T     F     T    T                7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500">
                <a:latin typeface="Times New Roman" panose="02020603050405020304" pitchFamily="18" charset="0"/>
              </a:rPr>
              <a:t>	                                    T     F     T    F                27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500">
                <a:latin typeface="Times New Roman" panose="02020603050405020304" pitchFamily="18" charset="0"/>
              </a:rPr>
              <a:t>	                                    F     T     T    T                3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500">
                <a:latin typeface="Times New Roman" panose="02020603050405020304" pitchFamily="18" charset="0"/>
              </a:rPr>
              <a:t>	                                    F     F      T    F                2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500">
                <a:latin typeface="Times New Roman" panose="02020603050405020304" pitchFamily="18" charset="0"/>
              </a:rPr>
              <a:t>	                                    F     F      F    T                4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500">
                <a:latin typeface="Times New Roman" panose="02020603050405020304" pitchFamily="18" charset="0"/>
              </a:rPr>
              <a:t>                                         F     F      F    F                2</a:t>
            </a:r>
            <a:endParaRPr lang="en-US" altLang="zh-CN" sz="2500" dirty="0">
              <a:latin typeface="Times New Roman" panose="02020603050405020304" pitchFamily="18" charset="0"/>
            </a:endParaRPr>
          </a:p>
        </p:txBody>
      </p:sp>
      <p:sp>
        <p:nvSpPr>
          <p:cNvPr id="8" name="Line 5">
            <a:extLst>
              <a:ext uri="{FF2B5EF4-FFF2-40B4-BE49-F238E27FC236}">
                <a16:creationId xmlns:a16="http://schemas.microsoft.com/office/drawing/2014/main" id="{7DD6DC94-0A71-47FB-B3D7-417379EA83D7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0" y="2438400"/>
            <a:ext cx="48006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" name="Line 6">
            <a:extLst>
              <a:ext uri="{FF2B5EF4-FFF2-40B4-BE49-F238E27FC236}">
                <a16:creationId xmlns:a16="http://schemas.microsoft.com/office/drawing/2014/main" id="{0FFA3F9A-B62E-4BFD-82EA-59FD05591220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0" y="2895600"/>
            <a:ext cx="48006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D275C123-C720-466C-8072-DE968924F81A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0" y="3276600"/>
            <a:ext cx="48006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" name="Line 9">
            <a:extLst>
              <a:ext uri="{FF2B5EF4-FFF2-40B4-BE49-F238E27FC236}">
                <a16:creationId xmlns:a16="http://schemas.microsoft.com/office/drawing/2014/main" id="{D521A589-6FF4-49CD-8AB9-A4972990147C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0" y="3657600"/>
            <a:ext cx="48006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339E666A-A2F6-42B1-BF7A-BFA3801550CC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0" y="4114800"/>
            <a:ext cx="48006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" name="Line 11">
            <a:extLst>
              <a:ext uri="{FF2B5EF4-FFF2-40B4-BE49-F238E27FC236}">
                <a16:creationId xmlns:a16="http://schemas.microsoft.com/office/drawing/2014/main" id="{D07512EA-097D-4355-A0E0-195250DA5F5B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0" y="4495800"/>
            <a:ext cx="48006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" name="Line 12">
            <a:extLst>
              <a:ext uri="{FF2B5EF4-FFF2-40B4-BE49-F238E27FC236}">
                <a16:creationId xmlns:a16="http://schemas.microsoft.com/office/drawing/2014/main" id="{65AE2445-6243-4B0D-B543-6D6CF7DBD5B7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0" y="5715000"/>
            <a:ext cx="48006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id="{88EA99DD-36D1-4391-8581-295030049FEC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0" y="5334000"/>
            <a:ext cx="48006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" name="Line 14">
            <a:extLst>
              <a:ext uri="{FF2B5EF4-FFF2-40B4-BE49-F238E27FC236}">
                <a16:creationId xmlns:a16="http://schemas.microsoft.com/office/drawing/2014/main" id="{42B38769-8A32-49C4-9A4C-C9B7105760E5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0" y="4876800"/>
            <a:ext cx="48006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" name="Oval 15">
            <a:extLst>
              <a:ext uri="{FF2B5EF4-FFF2-40B4-BE49-F238E27FC236}">
                <a16:creationId xmlns:a16="http://schemas.microsoft.com/office/drawing/2014/main" id="{4740E897-E194-4EE1-AC3E-A662748B38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1981200"/>
            <a:ext cx="381000" cy="381000"/>
          </a:xfrm>
          <a:prstGeom prst="ellipse">
            <a:avLst/>
          </a:prstGeom>
          <a:solidFill>
            <a:srgbClr val="0000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D7B9845-9CAC-4C25-AB70-B93B7AC450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038600"/>
            <a:ext cx="381000" cy="381000"/>
          </a:xfrm>
          <a:prstGeom prst="ellipse">
            <a:avLst/>
          </a:prstGeom>
          <a:solidFill>
            <a:srgbClr val="0000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46B5307-98CC-4D21-A13C-3F684D243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3048000"/>
            <a:ext cx="381000" cy="381000"/>
          </a:xfrm>
          <a:prstGeom prst="ellipse">
            <a:avLst/>
          </a:prstGeom>
          <a:solidFill>
            <a:srgbClr val="0000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EE1E7DE-4848-471F-A2E4-39E0E2F9A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4038600"/>
            <a:ext cx="381000" cy="381000"/>
          </a:xfrm>
          <a:prstGeom prst="ellipse">
            <a:avLst/>
          </a:prstGeom>
          <a:solidFill>
            <a:srgbClr val="0000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21" name="Text Box 20">
            <a:extLst>
              <a:ext uri="{FF2B5EF4-FFF2-40B4-BE49-F238E27FC236}">
                <a16:creationId xmlns:a16="http://schemas.microsoft.com/office/drawing/2014/main" id="{A65A97D3-EA71-48A7-8212-E67C345763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0125" y="1717675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>L</a:t>
            </a:r>
          </a:p>
        </p:txBody>
      </p:sp>
      <p:sp>
        <p:nvSpPr>
          <p:cNvPr id="22" name="Text Box 21">
            <a:extLst>
              <a:ext uri="{FF2B5EF4-FFF2-40B4-BE49-F238E27FC236}">
                <a16:creationId xmlns:a16="http://schemas.microsoft.com/office/drawing/2014/main" id="{DA0BA948-A192-43D0-B410-F97C9D6296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188" y="4419600"/>
            <a:ext cx="404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>G</a:t>
            </a:r>
          </a:p>
        </p:txBody>
      </p:sp>
      <p:sp>
        <p:nvSpPr>
          <p:cNvPr id="23" name="Text Box 22">
            <a:extLst>
              <a:ext uri="{FF2B5EF4-FFF2-40B4-BE49-F238E27FC236}">
                <a16:creationId xmlns:a16="http://schemas.microsoft.com/office/drawing/2014/main" id="{6B567A3A-EE6D-41F4-B747-6871D3565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2819400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24" name="Text Box 23">
            <a:extLst>
              <a:ext uri="{FF2B5EF4-FFF2-40B4-BE49-F238E27FC236}">
                <a16:creationId xmlns:a16="http://schemas.microsoft.com/office/drawing/2014/main" id="{3E61AB98-0260-41A3-9832-21C4E95DB8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4419600"/>
            <a:ext cx="455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>M</a:t>
            </a:r>
          </a:p>
        </p:txBody>
      </p:sp>
      <p:sp>
        <p:nvSpPr>
          <p:cNvPr id="25" name="Line 24">
            <a:extLst>
              <a:ext uri="{FF2B5EF4-FFF2-40B4-BE49-F238E27FC236}">
                <a16:creationId xmlns:a16="http://schemas.microsoft.com/office/drawing/2014/main" id="{48E59F25-D654-4AC0-9FDE-1EC020BC302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67000" y="2362200"/>
            <a:ext cx="152400" cy="16764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" name="Line 25">
            <a:extLst>
              <a:ext uri="{FF2B5EF4-FFF2-40B4-BE49-F238E27FC236}">
                <a16:creationId xmlns:a16="http://schemas.microsoft.com/office/drawing/2014/main" id="{449BBA19-D019-4B30-A37A-43E8CDE66A03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3429000"/>
            <a:ext cx="685800" cy="6096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7" name="Line 26">
            <a:extLst>
              <a:ext uri="{FF2B5EF4-FFF2-40B4-BE49-F238E27FC236}">
                <a16:creationId xmlns:a16="http://schemas.microsoft.com/office/drawing/2014/main" id="{3DE20B93-6A52-4EF0-947C-1E8E34462A3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66800" y="3429000"/>
            <a:ext cx="762000" cy="6096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793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5E8DCC-8B47-4313-9F42-3145DCF64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 Missing Data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23F1574-11F6-442A-B67A-9DAF9BB20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38F113-B442-4DDC-8B0B-2D6233C03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FCA6D05-3FAD-4035-9035-C70804D3C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7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9584E10C-DEAE-427F-AF62-DED4DFB12F17}"/>
              </a:ext>
            </a:extLst>
          </p:cNvPr>
          <p:cNvSpPr txBox="1">
            <a:spLocks noChangeArrowheads="1"/>
          </p:cNvSpPr>
          <p:nvPr/>
        </p:nvSpPr>
        <p:spPr>
          <a:xfrm>
            <a:off x="1193800" y="1655610"/>
            <a:ext cx="8305800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zh-CN" altLang="en-US"/>
              <a:t>	                      </a:t>
            </a:r>
            <a:r>
              <a:rPr lang="en-US" altLang="zh-CN" sz="2500">
                <a:latin typeface="Times New Roman" panose="02020603050405020304" pitchFamily="18" charset="0"/>
              </a:rPr>
              <a:t>G    M    B    L   Number of instance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500">
                <a:latin typeface="Times New Roman" panose="02020603050405020304" pitchFamily="18" charset="0"/>
              </a:rPr>
              <a:t>	                                  </a:t>
            </a:r>
            <a:r>
              <a:rPr lang="en-US" altLang="zh-CN" sz="2500">
                <a:latin typeface="Times New Roman" panose="02020603050405020304" pitchFamily="18" charset="0"/>
              </a:rPr>
              <a:t>True T     T    T                54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500">
                <a:latin typeface="Times New Roman" panose="02020603050405020304" pitchFamily="18" charset="0"/>
              </a:rPr>
              <a:t>	                                    T     T     T    F                1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500">
                <a:latin typeface="Times New Roman" panose="02020603050405020304" pitchFamily="18" charset="0"/>
              </a:rPr>
              <a:t>	                                    *     *     T    T                 7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500">
                <a:latin typeface="Times New Roman" panose="02020603050405020304" pitchFamily="18" charset="0"/>
              </a:rPr>
              <a:t>	                                    T     F     T    F                27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500">
                <a:latin typeface="Times New Roman" panose="02020603050405020304" pitchFamily="18" charset="0"/>
              </a:rPr>
              <a:t>	                                    F     T     *    T                 3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500">
                <a:latin typeface="Times New Roman" panose="02020603050405020304" pitchFamily="18" charset="0"/>
              </a:rPr>
              <a:t>	                                    F     F      T    F                2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500">
                <a:latin typeface="Times New Roman" panose="02020603050405020304" pitchFamily="18" charset="0"/>
              </a:rPr>
              <a:t>	                                    F     F      F    T                4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500">
                <a:latin typeface="Times New Roman" panose="02020603050405020304" pitchFamily="18" charset="0"/>
              </a:rPr>
              <a:t>                                         F     F      F    F                2</a:t>
            </a:r>
            <a:endParaRPr lang="en-US" altLang="zh-CN" sz="2500" dirty="0">
              <a:latin typeface="Times New Roman" panose="02020603050405020304" pitchFamily="18" charset="0"/>
            </a:endParaRPr>
          </a:p>
        </p:txBody>
      </p:sp>
      <p:sp>
        <p:nvSpPr>
          <p:cNvPr id="8" name="Line 4">
            <a:extLst>
              <a:ext uri="{FF2B5EF4-FFF2-40B4-BE49-F238E27FC236}">
                <a16:creationId xmlns:a16="http://schemas.microsoft.com/office/drawing/2014/main" id="{45DB3419-AC2B-4E19-9F47-C4B09ACFB043}"/>
              </a:ext>
            </a:extLst>
          </p:cNvPr>
          <p:cNvSpPr>
            <a:spLocks noChangeShapeType="1"/>
          </p:cNvSpPr>
          <p:nvPr/>
        </p:nvSpPr>
        <p:spPr bwMode="auto">
          <a:xfrm>
            <a:off x="4165600" y="2189010"/>
            <a:ext cx="48006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" name="Line 5">
            <a:extLst>
              <a:ext uri="{FF2B5EF4-FFF2-40B4-BE49-F238E27FC236}">
                <a16:creationId xmlns:a16="http://schemas.microsoft.com/office/drawing/2014/main" id="{2A7DB59B-30C1-4AC7-8E2C-9E938BDDBCB4}"/>
              </a:ext>
            </a:extLst>
          </p:cNvPr>
          <p:cNvSpPr>
            <a:spLocks noChangeShapeType="1"/>
          </p:cNvSpPr>
          <p:nvPr/>
        </p:nvSpPr>
        <p:spPr bwMode="auto">
          <a:xfrm>
            <a:off x="4165600" y="2646210"/>
            <a:ext cx="48006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" name="Line 6">
            <a:extLst>
              <a:ext uri="{FF2B5EF4-FFF2-40B4-BE49-F238E27FC236}">
                <a16:creationId xmlns:a16="http://schemas.microsoft.com/office/drawing/2014/main" id="{8DBEE54E-DBD0-4FF0-B283-D664700252A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65600" y="3027210"/>
            <a:ext cx="48006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" name="Line 7">
            <a:extLst>
              <a:ext uri="{FF2B5EF4-FFF2-40B4-BE49-F238E27FC236}">
                <a16:creationId xmlns:a16="http://schemas.microsoft.com/office/drawing/2014/main" id="{6A2DA97B-F7A2-4EE3-BD26-0AECF093DD66}"/>
              </a:ext>
            </a:extLst>
          </p:cNvPr>
          <p:cNvSpPr>
            <a:spLocks noChangeShapeType="1"/>
          </p:cNvSpPr>
          <p:nvPr/>
        </p:nvSpPr>
        <p:spPr bwMode="auto">
          <a:xfrm>
            <a:off x="4165600" y="3408210"/>
            <a:ext cx="48006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" name="Line 8">
            <a:extLst>
              <a:ext uri="{FF2B5EF4-FFF2-40B4-BE49-F238E27FC236}">
                <a16:creationId xmlns:a16="http://schemas.microsoft.com/office/drawing/2014/main" id="{139AD2FD-8311-469B-8F20-C304DB09E579}"/>
              </a:ext>
            </a:extLst>
          </p:cNvPr>
          <p:cNvSpPr>
            <a:spLocks noChangeShapeType="1"/>
          </p:cNvSpPr>
          <p:nvPr/>
        </p:nvSpPr>
        <p:spPr bwMode="auto">
          <a:xfrm>
            <a:off x="4165600" y="3865410"/>
            <a:ext cx="48006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" name="Line 9">
            <a:extLst>
              <a:ext uri="{FF2B5EF4-FFF2-40B4-BE49-F238E27FC236}">
                <a16:creationId xmlns:a16="http://schemas.microsoft.com/office/drawing/2014/main" id="{9D883C32-65C9-42FD-9C79-4CE1BD4DEF49}"/>
              </a:ext>
            </a:extLst>
          </p:cNvPr>
          <p:cNvSpPr>
            <a:spLocks noChangeShapeType="1"/>
          </p:cNvSpPr>
          <p:nvPr/>
        </p:nvSpPr>
        <p:spPr bwMode="auto">
          <a:xfrm>
            <a:off x="4165600" y="4246410"/>
            <a:ext cx="48006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814D0524-D8C5-43E7-816C-4C02D30624E8}"/>
              </a:ext>
            </a:extLst>
          </p:cNvPr>
          <p:cNvSpPr>
            <a:spLocks noChangeShapeType="1"/>
          </p:cNvSpPr>
          <p:nvPr/>
        </p:nvSpPr>
        <p:spPr bwMode="auto">
          <a:xfrm>
            <a:off x="4165600" y="5465610"/>
            <a:ext cx="48006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" name="Line 11">
            <a:extLst>
              <a:ext uri="{FF2B5EF4-FFF2-40B4-BE49-F238E27FC236}">
                <a16:creationId xmlns:a16="http://schemas.microsoft.com/office/drawing/2014/main" id="{7F04C2B8-0E9E-494A-B1A8-DB9A9436941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65600" y="5084610"/>
            <a:ext cx="48006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" name="Line 12">
            <a:extLst>
              <a:ext uri="{FF2B5EF4-FFF2-40B4-BE49-F238E27FC236}">
                <a16:creationId xmlns:a16="http://schemas.microsoft.com/office/drawing/2014/main" id="{67716DCB-01AD-47D6-A8F7-E6C8F7D27C79}"/>
              </a:ext>
            </a:extLst>
          </p:cNvPr>
          <p:cNvSpPr>
            <a:spLocks noChangeShapeType="1"/>
          </p:cNvSpPr>
          <p:nvPr/>
        </p:nvSpPr>
        <p:spPr bwMode="auto">
          <a:xfrm>
            <a:off x="4165600" y="4627410"/>
            <a:ext cx="48006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" name="Oval 13">
            <a:extLst>
              <a:ext uri="{FF2B5EF4-FFF2-40B4-BE49-F238E27FC236}">
                <a16:creationId xmlns:a16="http://schemas.microsoft.com/office/drawing/2014/main" id="{00F0F677-069C-45AB-AF53-C94406EEA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2600" y="1731810"/>
            <a:ext cx="381000" cy="381000"/>
          </a:xfrm>
          <a:prstGeom prst="ellipse">
            <a:avLst/>
          </a:prstGeom>
          <a:solidFill>
            <a:srgbClr val="0000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18" name="Oval 14">
            <a:extLst>
              <a:ext uri="{FF2B5EF4-FFF2-40B4-BE49-F238E27FC236}">
                <a16:creationId xmlns:a16="http://schemas.microsoft.com/office/drawing/2014/main" id="{E5FBE043-4278-4B62-AEE4-6B88EB6BB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7600" y="3789210"/>
            <a:ext cx="381000" cy="381000"/>
          </a:xfrm>
          <a:prstGeom prst="ellipse">
            <a:avLst/>
          </a:prstGeom>
          <a:solidFill>
            <a:srgbClr val="0000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19" name="Oval 15">
            <a:extLst>
              <a:ext uri="{FF2B5EF4-FFF2-40B4-BE49-F238E27FC236}">
                <a16:creationId xmlns:a16="http://schemas.microsoft.com/office/drawing/2014/main" id="{701D7C3E-B38D-4D04-AD7E-A37BE493D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2000" y="2798610"/>
            <a:ext cx="381000" cy="381000"/>
          </a:xfrm>
          <a:prstGeom prst="ellipse">
            <a:avLst/>
          </a:prstGeom>
          <a:solidFill>
            <a:srgbClr val="0000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20" name="Oval 16">
            <a:extLst>
              <a:ext uri="{FF2B5EF4-FFF2-40B4-BE49-F238E27FC236}">
                <a16:creationId xmlns:a16="http://schemas.microsoft.com/office/drawing/2014/main" id="{E782038A-6B6A-4E5B-BEDB-5F91CE8798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0200" y="3789210"/>
            <a:ext cx="381000" cy="381000"/>
          </a:xfrm>
          <a:prstGeom prst="ellipse">
            <a:avLst/>
          </a:prstGeom>
          <a:solidFill>
            <a:srgbClr val="0000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21" name="Text Box 17">
            <a:extLst>
              <a:ext uri="{FF2B5EF4-FFF2-40B4-BE49-F238E27FC236}">
                <a16:creationId xmlns:a16="http://schemas.microsoft.com/office/drawing/2014/main" id="{47E186DC-9A3E-421F-9B6A-79FADC092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5725" y="1468285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>L</a:t>
            </a:r>
          </a:p>
        </p:txBody>
      </p:sp>
      <p:sp>
        <p:nvSpPr>
          <p:cNvPr id="22" name="Text Box 18">
            <a:extLst>
              <a:ext uri="{FF2B5EF4-FFF2-40B4-BE49-F238E27FC236}">
                <a16:creationId xmlns:a16="http://schemas.microsoft.com/office/drawing/2014/main" id="{8D25B69F-650C-4693-B15E-DCDD76A7B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3788" y="4170210"/>
            <a:ext cx="404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>G</a:t>
            </a:r>
          </a:p>
        </p:txBody>
      </p:sp>
      <p:sp>
        <p:nvSpPr>
          <p:cNvPr id="23" name="Text Box 19">
            <a:extLst>
              <a:ext uri="{FF2B5EF4-FFF2-40B4-BE49-F238E27FC236}">
                <a16:creationId xmlns:a16="http://schemas.microsoft.com/office/drawing/2014/main" id="{DE212EF0-86BC-435D-B086-7E2852ECE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8600" y="2570010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24" name="Text Box 20">
            <a:extLst>
              <a:ext uri="{FF2B5EF4-FFF2-40B4-BE49-F238E27FC236}">
                <a16:creationId xmlns:a16="http://schemas.microsoft.com/office/drawing/2014/main" id="{E35F1398-1DAE-4738-893B-87B9A73746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0200" y="4170210"/>
            <a:ext cx="455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>M</a:t>
            </a:r>
          </a:p>
        </p:txBody>
      </p:sp>
      <p:sp>
        <p:nvSpPr>
          <p:cNvPr id="25" name="Line 21">
            <a:extLst>
              <a:ext uri="{FF2B5EF4-FFF2-40B4-BE49-F238E27FC236}">
                <a16:creationId xmlns:a16="http://schemas.microsoft.com/office/drawing/2014/main" id="{E50C100C-7762-4D40-8A59-50B7EF0F1A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22600" y="2112810"/>
            <a:ext cx="152400" cy="16764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" name="Line 22">
            <a:extLst>
              <a:ext uri="{FF2B5EF4-FFF2-40B4-BE49-F238E27FC236}">
                <a16:creationId xmlns:a16="http://schemas.microsoft.com/office/drawing/2014/main" id="{72FA5913-9D78-44CD-AE26-549AD0D19E2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0600" y="3179610"/>
            <a:ext cx="685800" cy="6096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7" name="Line 23">
            <a:extLst>
              <a:ext uri="{FF2B5EF4-FFF2-40B4-BE49-F238E27FC236}">
                <a16:creationId xmlns:a16="http://schemas.microsoft.com/office/drawing/2014/main" id="{62B6ACC1-5D32-46BE-B82E-158AA272406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422400" y="3179610"/>
            <a:ext cx="762000" cy="6096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239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D332B6-F206-4DC9-8BC0-523E8C089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000" y="549000"/>
            <a:ext cx="8398599" cy="59634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20.1.2 </a:t>
            </a:r>
            <a:r>
              <a:rPr lang="en-US" altLang="zh-CN" dirty="0"/>
              <a:t>Learning </a:t>
            </a:r>
            <a:r>
              <a:rPr lang="en-US" altLang="zh-CN" dirty="0" err="1"/>
              <a:t>NetworkStructure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C73CA8D-3C56-40A5-A781-CABFDA35F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66D154C-8E72-494E-A8FA-ABA9E2D44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442FFC-B985-45FB-9BD1-95AF0F456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6</a:t>
            </a:fld>
            <a:endParaRPr lang="zh-CN" altLang="en-US"/>
          </a:p>
        </p:txBody>
      </p:sp>
      <p:graphicFrame>
        <p:nvGraphicFramePr>
          <p:cNvPr id="6" name="Object 6">
            <a:extLst>
              <a:ext uri="{FF2B5EF4-FFF2-40B4-BE49-F238E27FC236}">
                <a16:creationId xmlns:a16="http://schemas.microsoft.com/office/drawing/2014/main" id="{2AC5C400-438C-48DF-B67A-76A7FB88CF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3925432"/>
              </p:ext>
            </p:extLst>
          </p:nvPr>
        </p:nvGraphicFramePr>
        <p:xfrm>
          <a:off x="2568000" y="2856186"/>
          <a:ext cx="5747199" cy="2412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BMP 图像" r:id="rId3" imgW="8828571" imgH="3905795" progId="Paint.Picture">
                  <p:embed/>
                </p:oleObj>
              </mc:Choice>
              <mc:Fallback>
                <p:oleObj name="BMP 图像" r:id="rId3" imgW="8828571" imgH="3905795" progId="Paint.Picture">
                  <p:embed/>
                  <p:pic>
                    <p:nvPicPr>
                      <p:cNvPr id="41990" name="Object 6">
                        <a:extLst>
                          <a:ext uri="{FF2B5EF4-FFF2-40B4-BE49-F238E27FC236}">
                            <a16:creationId xmlns:a16="http://schemas.microsoft.com/office/drawing/2014/main" id="{2A94FCC7-3403-4688-B5C0-103E08394EB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8000" y="2856186"/>
                        <a:ext cx="5747199" cy="24124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9">
            <a:extLst>
              <a:ext uri="{FF2B5EF4-FFF2-40B4-BE49-F238E27FC236}">
                <a16:creationId xmlns:a16="http://schemas.microsoft.com/office/drawing/2014/main" id="{7852FA37-4817-44F8-9455-F373441F72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2805325"/>
              </p:ext>
            </p:extLst>
          </p:nvPr>
        </p:nvGraphicFramePr>
        <p:xfrm>
          <a:off x="2280000" y="755923"/>
          <a:ext cx="4800600" cy="210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r:id="rId5" imgW="6571429" imgH="3409524" progId="Paint.Picture">
                  <p:embed/>
                </p:oleObj>
              </mc:Choice>
              <mc:Fallback>
                <p:oleObj r:id="rId5" imgW="6571429" imgH="3409524" progId="Paint.Picture">
                  <p:embed/>
                  <p:pic>
                    <p:nvPicPr>
                      <p:cNvPr id="41993" name="Object 9">
                        <a:extLst>
                          <a:ext uri="{FF2B5EF4-FFF2-40B4-BE49-F238E27FC236}">
                            <a16:creationId xmlns:a16="http://schemas.microsoft.com/office/drawing/2014/main" id="{43CF585D-6E9E-4DB3-B9DE-0832B821AE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0000" y="755923"/>
                        <a:ext cx="4800600" cy="21002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1">
            <a:extLst>
              <a:ext uri="{FF2B5EF4-FFF2-40B4-BE49-F238E27FC236}">
                <a16:creationId xmlns:a16="http://schemas.microsoft.com/office/drawing/2014/main" id="{63F3661B-CA0E-449E-B654-16B44C3CC8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0800070"/>
              </p:ext>
            </p:extLst>
          </p:nvPr>
        </p:nvGraphicFramePr>
        <p:xfrm>
          <a:off x="2496000" y="5236198"/>
          <a:ext cx="4800600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BMP 图像" r:id="rId7" imgW="7268590" imgH="4676190" progId="Paint.Picture">
                  <p:embed/>
                </p:oleObj>
              </mc:Choice>
              <mc:Fallback>
                <p:oleObj name="BMP 图像" r:id="rId7" imgW="7268590" imgH="4676190" progId="Paint.Picture">
                  <p:embed/>
                  <p:pic>
                    <p:nvPicPr>
                      <p:cNvPr id="41995" name="Object 11">
                        <a:extLst>
                          <a:ext uri="{FF2B5EF4-FFF2-40B4-BE49-F238E27FC236}">
                            <a16:creationId xmlns:a16="http://schemas.microsoft.com/office/drawing/2014/main" id="{D6C175A1-19ED-4464-9717-514D84092F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6000" y="5236198"/>
                        <a:ext cx="4800600" cy="1905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2600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7A8BB16-BC03-4C7D-9465-73E9F47EB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6DFE714-8802-4573-BF3B-A80B572AE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767C404-1A3F-4650-A0F0-18D811EDF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7</a:t>
            </a:fld>
            <a:endParaRPr lang="zh-CN" altLang="en-US"/>
          </a:p>
        </p:txBody>
      </p:sp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24374780-BBE5-46D9-9038-B9DC022032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3305046"/>
              </p:ext>
            </p:extLst>
          </p:nvPr>
        </p:nvGraphicFramePr>
        <p:xfrm>
          <a:off x="1416000" y="2055482"/>
          <a:ext cx="6624638" cy="336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r:id="rId3" imgW="5780952" imgH="2933333" progId="Paint.Picture">
                  <p:embed/>
                </p:oleObj>
              </mc:Choice>
              <mc:Fallback>
                <p:oleObj r:id="rId3" imgW="5780952" imgH="2933333" progId="Paint.Picture">
                  <p:embed/>
                  <p:pic>
                    <p:nvPicPr>
                      <p:cNvPr id="43010" name="Object 2">
                        <a:extLst>
                          <a:ext uri="{FF2B5EF4-FFF2-40B4-BE49-F238E27FC236}">
                            <a16:creationId xmlns:a16="http://schemas.microsoft.com/office/drawing/2014/main" id="{63C23A90-6375-4689-838C-DD486D4A684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6000" y="2055482"/>
                        <a:ext cx="6624638" cy="3360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0230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195820-9903-4975-9807-E29E6A171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6526599" cy="59634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20.2.1 the general setting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8F26ECC-8950-464D-B427-7141BE6A1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B98AEF2-9D03-482B-BA5C-24AD27F99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E89A603-0567-4A2C-BB8C-E0C01758F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6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0B3B26E5-20C3-4D82-AF7F-783EB537B190}"/>
              </a:ext>
            </a:extLst>
          </p:cNvPr>
          <p:cNvSpPr txBox="1">
            <a:spLocks noChangeArrowheads="1"/>
          </p:cNvSpPr>
          <p:nvPr/>
        </p:nvSpPr>
        <p:spPr>
          <a:xfrm>
            <a:off x="1344000" y="1557000"/>
            <a:ext cx="7772400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There are many applications of probabilistic </a:t>
            </a:r>
            <a:r>
              <a:rPr lang="en-US" altLang="zh-CN" dirty="0" err="1"/>
              <a:t>inference.A</a:t>
            </a:r>
            <a:r>
              <a:rPr lang="en-US" altLang="zh-CN" dirty="0"/>
              <a:t> prominent one is in expert system for making best guesses based on general knowledge applied to specific data.</a:t>
            </a:r>
          </a:p>
        </p:txBody>
      </p:sp>
    </p:spTree>
    <p:extLst>
      <p:ext uri="{BB962C8B-B14F-4D97-AF65-F5344CB8AC3E}">
        <p14:creationId xmlns:p14="http://schemas.microsoft.com/office/powerpoint/2010/main" val="1730127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D6225-4F07-429E-A87B-412BA9FAC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7297499" cy="59634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20.2.2 an extended example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399AF4B-2429-45D8-9DF0-4942D7356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6B2D21-7C14-41B8-A59D-A9082E418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E5FD1E3-D82F-4716-8A81-68C5D1D49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9</a:t>
            </a:fld>
            <a:endParaRPr lang="zh-CN" altLang="en-US"/>
          </a:p>
        </p:txBody>
      </p:sp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42BC94D7-6EA5-4160-8ABF-7B82EED86A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5193416"/>
              </p:ext>
            </p:extLst>
          </p:nvPr>
        </p:nvGraphicFramePr>
        <p:xfrm>
          <a:off x="1632001" y="1847850"/>
          <a:ext cx="6530900" cy="4248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r:id="rId3" imgW="6304762" imgH="4676190" progId="Paint.Picture">
                  <p:embed/>
                </p:oleObj>
              </mc:Choice>
              <mc:Fallback>
                <p:oleObj r:id="rId3" imgW="6304762" imgH="4676190" progId="Paint.Picture">
                  <p:embed/>
                  <p:pic>
                    <p:nvPicPr>
                      <p:cNvPr id="46082" name="Object 2">
                        <a:extLst>
                          <a:ext uri="{FF2B5EF4-FFF2-40B4-BE49-F238E27FC236}">
                            <a16:creationId xmlns:a16="http://schemas.microsoft.com/office/drawing/2014/main" id="{63E63EDB-8576-4FE4-817C-80810028B8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2001" y="1847850"/>
                        <a:ext cx="6530900" cy="42482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19695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宽&quot;,&quot;HeaderHeight&quot;:15.0,&quot;FooterHeight&quot;:9.0,&quot;SideMargin&quot;:5.5,&quot;TopMargin&quot;:0.0,&quot;BottomMargin&quot;:0.0,&quot;IntervalMargin&quot;:2.5,&quot;SettingType&quot;:&quot;System&quot;}"/>
</p:tagLst>
</file>

<file path=ppt/theme/theme1.xml><?xml version="1.0" encoding="utf-8"?>
<a:theme xmlns:a="http://schemas.openxmlformats.org/drawingml/2006/main" name="Office 主题">
  <a:themeElements>
    <a:clrScheme name="自定义 5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702C07"/>
      </a:accent1>
      <a:accent2>
        <a:srgbClr val="B8243D"/>
      </a:accent2>
      <a:accent3>
        <a:srgbClr val="F8E9D6"/>
      </a:accent3>
      <a:accent4>
        <a:srgbClr val="797979"/>
      </a:accent4>
      <a:accent5>
        <a:srgbClr val="A5A5A5"/>
      </a:accent5>
      <a:accent6>
        <a:srgbClr val="C9C9C9"/>
      </a:accent6>
      <a:hlink>
        <a:srgbClr val="933319"/>
      </a:hlink>
      <a:folHlink>
        <a:srgbClr val="BFBFBF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314</Words>
  <Application>Microsoft Office PowerPoint</Application>
  <PresentationFormat>宽屏</PresentationFormat>
  <Paragraphs>78</Paragraphs>
  <Slides>11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3" baseType="lpstr">
      <vt:lpstr>思源黑体 CN Heavy</vt:lpstr>
      <vt:lpstr>思源宋体 CN</vt:lpstr>
      <vt:lpstr>Arial</vt:lpstr>
      <vt:lpstr>Arial Black</vt:lpstr>
      <vt:lpstr>Calibri</vt:lpstr>
      <vt:lpstr>Times New Roman</vt:lpstr>
      <vt:lpstr>Wingdings</vt:lpstr>
      <vt:lpstr>Office 主题</vt:lpstr>
      <vt:lpstr>1_OfficePLUS</vt:lpstr>
      <vt:lpstr>2_OfficePLUS</vt:lpstr>
      <vt:lpstr>位图图像</vt:lpstr>
      <vt:lpstr>画笔图片</vt:lpstr>
      <vt:lpstr>Artificial Intelligence  Chapter 20 Leaning and Acting with Bays Nets </vt:lpstr>
      <vt:lpstr>PowerPoint 演示文稿</vt:lpstr>
      <vt:lpstr>20.1 Leaning Bayes Nets</vt:lpstr>
      <vt:lpstr> No Missing Data</vt:lpstr>
      <vt:lpstr> Missing Data</vt:lpstr>
      <vt:lpstr>20.1.2 Learning NetworkStructure </vt:lpstr>
      <vt:lpstr>PowerPoint 演示文稿</vt:lpstr>
      <vt:lpstr>20.2.1 the general setting</vt:lpstr>
      <vt:lpstr>20.2.2 an extended example</vt:lpstr>
      <vt:lpstr>20.2.3 generalizing the example</vt:lpstr>
      <vt:lpstr>Additional reading and discussion 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Administrator</cp:lastModifiedBy>
  <cp:revision>367</cp:revision>
  <dcterms:created xsi:type="dcterms:W3CDTF">2020-04-14T04:48:00Z</dcterms:created>
  <dcterms:modified xsi:type="dcterms:W3CDTF">2020-06-14T14:14:50Z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